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262" r:id="rId7"/>
    <p:sldId id="261" r:id="rId8"/>
    <p:sldId id="260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DC3C6-0AC2-4BB4-9E24-CCD7BE451D5D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3FEFF-7145-45B5-B119-C8852C4B6F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0742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DC3C6-0AC2-4BB4-9E24-CCD7BE451D5D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3FEFF-7145-45B5-B119-C8852C4B6F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30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DC3C6-0AC2-4BB4-9E24-CCD7BE451D5D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3FEFF-7145-45B5-B119-C8852C4B6F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11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DC3C6-0AC2-4BB4-9E24-CCD7BE451D5D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3FEFF-7145-45B5-B119-C8852C4B6F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087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DC3C6-0AC2-4BB4-9E24-CCD7BE451D5D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3FEFF-7145-45B5-B119-C8852C4B6F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801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DC3C6-0AC2-4BB4-9E24-CCD7BE451D5D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3FEFF-7145-45B5-B119-C8852C4B6F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2981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DC3C6-0AC2-4BB4-9E24-CCD7BE451D5D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3FEFF-7145-45B5-B119-C8852C4B6F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5269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DC3C6-0AC2-4BB4-9E24-CCD7BE451D5D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3FEFF-7145-45B5-B119-C8852C4B6F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6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DC3C6-0AC2-4BB4-9E24-CCD7BE451D5D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3FEFF-7145-45B5-B119-C8852C4B6F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469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DC3C6-0AC2-4BB4-9E24-CCD7BE451D5D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3FEFF-7145-45B5-B119-C8852C4B6F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7458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DC3C6-0AC2-4BB4-9E24-CCD7BE451D5D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3FEFF-7145-45B5-B119-C8852C4B6F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539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DC3C6-0AC2-4BB4-9E24-CCD7BE451D5D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73FEFF-7145-45B5-B119-C8852C4B6F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936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-35560"/>
            <a:ext cx="9434945" cy="691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978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91" y="0"/>
            <a:ext cx="9199418" cy="6899564"/>
          </a:xfrm>
        </p:spPr>
      </p:pic>
    </p:spTree>
    <p:extLst>
      <p:ext uri="{BB962C8B-B14F-4D97-AF65-F5344CB8AC3E}">
        <p14:creationId xmlns:p14="http://schemas.microsoft.com/office/powerpoint/2010/main" val="2947736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237" y="30241"/>
            <a:ext cx="4793672" cy="6835741"/>
          </a:xfrm>
        </p:spPr>
      </p:pic>
    </p:spTree>
    <p:extLst>
      <p:ext uri="{BB962C8B-B14F-4D97-AF65-F5344CB8AC3E}">
        <p14:creationId xmlns:p14="http://schemas.microsoft.com/office/powerpoint/2010/main" val="140382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900" y="1257588"/>
            <a:ext cx="10210199" cy="4351338"/>
          </a:xfrm>
        </p:spPr>
      </p:pic>
    </p:spTree>
    <p:extLst>
      <p:ext uri="{BB962C8B-B14F-4D97-AF65-F5344CB8AC3E}">
        <p14:creationId xmlns:p14="http://schemas.microsoft.com/office/powerpoint/2010/main" val="654186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63782" y="872836"/>
            <a:ext cx="9864437" cy="54842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            ТЫ</a:t>
            </a:r>
          </a:p>
          <a:p>
            <a:pPr marL="0" indent="0">
              <a:buNone/>
            </a:pPr>
            <a:r>
              <a:rPr lang="ru-RU" sz="1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            ТИ</a:t>
            </a:r>
          </a:p>
          <a:p>
            <a:pPr marL="0" indent="0">
              <a:buNone/>
            </a:pPr>
            <a:r>
              <a:rPr lang="ru-RU" sz="1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</a:t>
            </a:r>
            <a:endParaRPr lang="ru-RU" sz="1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329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147" y="-203385"/>
            <a:ext cx="4197928" cy="5443950"/>
          </a:xfr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6012378"/>
              </p:ext>
            </p:extLst>
          </p:nvPr>
        </p:nvGraphicFramePr>
        <p:xfrm>
          <a:off x="2701635" y="5216403"/>
          <a:ext cx="6994240" cy="9801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8848">
                  <a:extLst>
                    <a:ext uri="{9D8B030D-6E8A-4147-A177-3AD203B41FA5}">
                      <a16:colId xmlns:a16="http://schemas.microsoft.com/office/drawing/2014/main" val="3251651998"/>
                    </a:ext>
                  </a:extLst>
                </a:gridCol>
                <a:gridCol w="1398848">
                  <a:extLst>
                    <a:ext uri="{9D8B030D-6E8A-4147-A177-3AD203B41FA5}">
                      <a16:colId xmlns:a16="http://schemas.microsoft.com/office/drawing/2014/main" val="2830355442"/>
                    </a:ext>
                  </a:extLst>
                </a:gridCol>
                <a:gridCol w="1398848">
                  <a:extLst>
                    <a:ext uri="{9D8B030D-6E8A-4147-A177-3AD203B41FA5}">
                      <a16:colId xmlns:a16="http://schemas.microsoft.com/office/drawing/2014/main" val="1656098607"/>
                    </a:ext>
                  </a:extLst>
                </a:gridCol>
                <a:gridCol w="1398848">
                  <a:extLst>
                    <a:ext uri="{9D8B030D-6E8A-4147-A177-3AD203B41FA5}">
                      <a16:colId xmlns:a16="http://schemas.microsoft.com/office/drawing/2014/main" val="4097644680"/>
                    </a:ext>
                  </a:extLst>
                </a:gridCol>
                <a:gridCol w="1398848">
                  <a:extLst>
                    <a:ext uri="{9D8B030D-6E8A-4147-A177-3AD203B41FA5}">
                      <a16:colId xmlns:a16="http://schemas.microsoft.com/office/drawing/2014/main" val="3938898880"/>
                    </a:ext>
                  </a:extLst>
                </a:gridCol>
              </a:tblGrid>
              <a:tr h="980127"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9742370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62782" y="5261347"/>
            <a:ext cx="671945" cy="914400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endParaRPr lang="ru-RU" sz="6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96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81" y="1136071"/>
            <a:ext cx="6228089" cy="466414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053" y="607182"/>
            <a:ext cx="5246567" cy="5721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891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3964" y="1825625"/>
            <a:ext cx="1174865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аист                сон                уснул               стоит</a:t>
            </a:r>
          </a:p>
          <a:p>
            <a:pPr marL="0" indent="0">
              <a:buNone/>
            </a:pP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исты             сны               усну</a:t>
            </a:r>
            <a:r>
              <a:rPr lang="ru-RU" sz="44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            стоит</a:t>
            </a:r>
          </a:p>
        </p:txBody>
      </p:sp>
    </p:spTree>
    <p:extLst>
      <p:ext uri="{BB962C8B-B14F-4D97-AF65-F5344CB8AC3E}">
        <p14:creationId xmlns:p14="http://schemas.microsoft.com/office/powerpoint/2010/main" val="19511416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14</Words>
  <Application>Microsoft Office PowerPoint</Application>
  <PresentationFormat>Широкоэкранный</PresentationFormat>
  <Paragraphs>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ninuli.ka@outlook.com</dc:creator>
  <cp:lastModifiedBy>ninuli.ka@outlook.com</cp:lastModifiedBy>
  <cp:revision>4</cp:revision>
  <dcterms:created xsi:type="dcterms:W3CDTF">2018-11-07T15:44:18Z</dcterms:created>
  <dcterms:modified xsi:type="dcterms:W3CDTF">2018-11-07T16:15:21Z</dcterms:modified>
</cp:coreProperties>
</file>